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80" r:id="rId4"/>
    <p:sldId id="279" r:id="rId5"/>
    <p:sldId id="283" r:id="rId6"/>
    <p:sldId id="282" r:id="rId7"/>
    <p:sldId id="281" r:id="rId8"/>
    <p:sldId id="259" r:id="rId9"/>
    <p:sldId id="258" r:id="rId10"/>
    <p:sldId id="260" r:id="rId11"/>
    <p:sldId id="261" r:id="rId12"/>
    <p:sldId id="263" r:id="rId13"/>
    <p:sldId id="265" r:id="rId14"/>
    <p:sldId id="266" r:id="rId15"/>
    <p:sldId id="268" r:id="rId16"/>
    <p:sldId id="269" r:id="rId17"/>
    <p:sldId id="270" r:id="rId18"/>
    <p:sldId id="284" r:id="rId19"/>
    <p:sldId id="272" r:id="rId20"/>
    <p:sldId id="285" r:id="rId21"/>
    <p:sldId id="275" r:id="rId22"/>
    <p:sldId id="278" r:id="rId23"/>
    <p:sldId id="274" r:id="rId24"/>
    <p:sldId id="276" r:id="rId25"/>
    <p:sldId id="257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2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" name="chimes.wav"/>
          </p:stSnd>
        </p:sndAc>
      </p:transition>
    </mc:Choice>
    <mc:Fallback xmlns="">
      <p:transition spd="slow" advClick="0" advTm="15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9B4ED56-42B7-4551-8ABB-6AA0C876D543}" type="datetimeFigureOut">
              <a:rPr lang="en-US" smtClean="0"/>
              <a:t>2/21/2013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EE1A71-E4D3-446D-B4E3-8969243ED00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13" name="chimes.wav"/>
          </p:stSnd>
        </p:sndAc>
      </p:transition>
    </mc:Choice>
    <mc:Fallback xmlns="">
      <p:transition spd="slow" advClick="0" advTm="15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"/>
            <a:ext cx="4572000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4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5888"/>
            <a:ext cx="87423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765175"/>
            <a:ext cx="7304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835025"/>
            <a:ext cx="693102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3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35025"/>
            <a:ext cx="6926263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9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457200"/>
            <a:ext cx="899698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1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20688"/>
            <a:ext cx="899795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877888"/>
            <a:ext cx="6931025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030288"/>
            <a:ext cx="7731125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2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934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0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804863"/>
            <a:ext cx="7431087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9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44326"/>
            <a:ext cx="7512569" cy="499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934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4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881063"/>
            <a:ext cx="769937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8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706438"/>
            <a:ext cx="7218363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9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88975"/>
            <a:ext cx="81994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7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298575"/>
            <a:ext cx="880268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493713"/>
            <a:ext cx="78517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7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881063"/>
            <a:ext cx="770572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8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8984"/>
            <a:ext cx="7772399" cy="600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5575"/>
            <a:ext cx="48768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0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5867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4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5575"/>
            <a:ext cx="48768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9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5867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5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81000"/>
            <a:ext cx="7158037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322263"/>
            <a:ext cx="4492625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  <p:sndAc>
          <p:stSnd>
            <p:snd r:embed="rId2" name="chimes.wav"/>
          </p:stSnd>
        </p:sndAc>
      </p:transition>
    </mc:Choice>
    <mc:Fallback xmlns="">
      <p:transition spd="slow" advClick="0" advTm="15000">
        <p:fade/>
        <p:sndAc>
          <p:stSnd>
            <p:snd r:embed="rId4" name="chimes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Everett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Doyle,  Debi</dc:creator>
  <cp:lastModifiedBy>Doyle,  Debi</cp:lastModifiedBy>
  <cp:revision>5</cp:revision>
  <dcterms:created xsi:type="dcterms:W3CDTF">2013-02-15T00:13:33Z</dcterms:created>
  <dcterms:modified xsi:type="dcterms:W3CDTF">2013-02-22T01:23:06Z</dcterms:modified>
</cp:coreProperties>
</file>